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939" autoAdjust="0"/>
  </p:normalViewPr>
  <p:slideViewPr>
    <p:cSldViewPr snapToGrid="0">
      <p:cViewPr varScale="1">
        <p:scale>
          <a:sx n="61" d="100"/>
          <a:sy n="61" d="100"/>
        </p:scale>
        <p:origin x="15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7267-DA20-4DA6-94FF-47569A928039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284B-D7E7-446D-8522-A539C013E5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6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https://unsplash.com/photos/black-metal-gate-covered-with-snow-CrsExnNnwyI?utm_content=creditShareLink&amp;utm_medium=referral&amp;utm_source=unsplash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大家好我今天要來分享我的校園故事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2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https://unsplash.com/photos/grayscale-photo-of-woman-covering-her-face-with-her-hands-2fyVQuQLh9k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我因為太緊張而多次被對面擊殺，這讓我們的局勢變得非常不利。每次失誤都讓我感到無比沮喪，覺得自己搞砸了整個比賽。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00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https://unsplash.com/photos/concept-art-of-success-hope-dream-and-ambition-surreal-painting-lonely-business-man-holding-stair-imagination-artwork-g609BizWn1Y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就在我覺得自己搞砸時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08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https://unsplash.com/photos/a-man-with-glasses-is-looking-at-a-laptop-hHg9MC-G8_Y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對面卻出現了一次大失誤。他們的主力選手在關鍵時刻操作失誤，給了我們一個絕佳的反擊機會。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71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https://unsplash.com/photos/blue-wooden-door-tVIv23vcuz4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29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https://unsplash.com/photos/a-statue-of-a-man-in-a-superman-suit-99rNTJ22Zps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我的隊友們迅速把握住這個機會，展現出了超常的實力，情況開始好轉。我們重新組織進攻，逐漸扭轉了局勢。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0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https://unsplash.com/photos/person-holding-gold-trophy-AmhdN68wjPc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我們成功地逆轉了局勢，最終奪得了冠軍。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654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https://unsplash.com/photos/right-human-hand-NmPpz1jA_JE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這次比賽讓我們更加團結，也</a:t>
            </a:r>
            <a:r>
              <a:rPr lang="zh-TW" altLang="en-US" dirty="0"/>
              <a:t>讓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我們相信，在電競這條道路上，只要繼續努力，未來一定會有更多的機會和挑戰在等著我們。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7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https://unsplash.com/photos/a-man-sitting-in-front-of-a-computer-keyboard-lFZYXcsou6k?utm_content=creditShareLink&amp;utm_medium=referral&amp;utm_source=unsplash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我是一名喜愛電子競技的男高中生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14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https://unsplash.com/photos/several-silver-and-gold-trophies-on-wooden-surface-HkN64BISuQA?utm_content=creditShareLink&amp;utm_medium=referral&amp;utm_source=unsplash</a:t>
            </a:r>
          </a:p>
          <a:p>
            <a:r>
              <a:rPr lang="zh-TW" altLang="en-US" dirty="0"/>
              <a:t>夢想成為一名電競選手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https://unsplash.com/photos/a-group-of-people-playing-a-video-game-hppoNVTh1NQ?utm_content=creditShareLink&amp;utm_medium=referral&amp;utm_source=unsplash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剛好學校有舉辦電競比賽，這是我們第一次參加這樣的比賽。我和我的戰隊都非常興奮，目標是奪得冠軍，證明我們的實力。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97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https://unsplash.com/photos/a-barricade-on-a-street-with-a-stop-sign-on-it-Ayfsph7H-E8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然而，我們很快發現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51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https://unsplash.com/photos/girl-covering-her-face-with-both-hands-VZILDYoqn_U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大家都沒有比賽經驗，容易怯場。每次模擬比賽時，總有隊員因為緊張而出現失誤，這讓我們感到壓力巨大。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5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https://unsplash.com/photos/silver-imac-with-keyboard-and-trackpad-inside-room-KE0nC8-58MQ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儘管如此，我們沒有放棄。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2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https://unsplash.com/photos/a-person-sitting-in-front-of-a-computer-monitor-VvnTNsQgdD8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我們開始不斷練習，讓自己的信心增加。我們每天放學後都會聚在一起進行訓練，並且模擬比賽的情境來適應壓力。每個隊員都全力以赴，利用每一個空閒時間來提升技術和默契。我們還請教了學校裡的電競前輩，學習他們的經驗和技巧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595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https://unsplash.com/photos/a-man-standing-on-top-of-a-stage-next-to-a-microphone-emhDkDf5Kug</a:t>
            </a: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比賽當天，我們一路過關斬將，成功進入了決賽。然而，當我們站在決賽的舞台上時，緊張感再次襲來。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84B-D7E7-446D-8522-A539C013E5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65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0E6B1-9476-F7A2-621C-119DCC331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2F422B-DC88-59A9-9101-BF26EC424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E7F88F-A972-7F40-EA4C-460F711C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187CF-7AC8-BA90-4D4E-7BC9E931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06093F-B021-E516-CDC2-393A691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70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DE88F-02AC-3B21-B8BC-B95EFB66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6BC14C-80B2-4512-AB60-96D19527B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471C4F-5326-5B4C-DCE8-B573BD0C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288214-88BE-95B3-B0BC-FEFE1CB7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88D84-D582-9AF8-76A4-76ADE9EC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86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F11FE-0FB3-1255-F49A-5459B4100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C3C1C5-B4DD-EAB7-C5F1-D6879EAA1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1059BB-73F3-2E08-8F7C-4FD13ED1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FE42FE-2AF8-8959-F218-62B4029D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2C05A2-EBAF-6BD0-D0EF-0A769257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24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CF4A2-E507-FF4B-2BAB-B9A16B1B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4B603F-5099-356D-05F3-8C629B35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8ABCC-8DE1-BF00-D019-53D7DBE26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8358A-EA0F-11A2-0A6A-9C0D09E6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8AF6F-7CB3-05A0-1A95-9EB9A6B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73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F3559-A269-061E-0F34-6F9971FC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4A826E-F0A0-F833-F8CC-52331FAEA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1F421F-C6BB-0311-620E-AFCE02D9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72DD-6980-4B1D-CEFF-7D22090F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6747D0-6A86-A85E-0B9F-6FA57B6E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04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61A50-1B73-5248-51CD-71C9A116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6AB1D7-2C1F-672F-11D6-DFF97D84B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43134A-2C06-239A-47F2-4D35839F1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1A7138-14C7-AC44-8969-ADDD5045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954781-2F20-6727-ECB4-B810B1A95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9CDED2-BB8D-0E40-9864-F9553B3B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98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B6316-F398-E84D-F99B-7AD421E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A6B3FB-0CF2-41EE-ECAD-FA3612A0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6A468F-7889-828A-AF04-BEEBB227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E7849F-D1BE-4107-4A1E-4EAD36739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2B4700-D522-2F03-F9BA-61AE32403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B9B995-6B94-61CE-2EF8-D6FF33C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8C22F0-F416-DC79-FD5E-2BEF18026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960DAA-3196-6BB4-4071-745D9DC6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4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41FA6-0C31-6327-3DBC-8B3F3B45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CE4419-554C-98D1-DC92-017429F4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F38253-4619-C590-4C72-6D409827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40F15E-CDF7-4AD3-20B6-B50AE02F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5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765E05-51DB-247B-79C2-25957E59D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833ED7-9454-3FE9-EF10-461C53D7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432E93-9C66-A29C-4C2C-6D1749A1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42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86C8B-5A93-BE6E-AB42-D8BFF623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BC369E-D29A-04DA-185C-A40D5BA9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33525D-17F1-0371-38A7-5F4A2F5C3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858EDD-45A2-8FE3-9A1B-52BBCB7C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3DE6C4-072B-4713-C368-FC0D149F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4666A8-73A4-CAC8-C72D-6B2A314C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8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046CC-D92A-2F30-42D5-5FD726C9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17C0E7-1930-04FC-7AE8-008E8FB30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0C1A2D-FDB1-0A9D-BB86-D3ADDDB3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45A822-BFE6-FC96-16CE-C762956B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119D7E-7EDA-148E-35B1-AEEE2FC6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96695F-6D2D-8408-EA91-AE692893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86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BB60B0-562D-19FB-D7D5-ABBA14E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1D677C-27DA-3FE0-DB2F-750EC20F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65420D-D1A2-5340-A4CE-FD5929362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20E3-5C30-45FD-890E-7676F2EF3FC6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4AA2DE-030A-1E85-68B1-609EDA4AF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CF71C4-6834-C798-4E32-0A299289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FC0D3-99A2-4EFE-8FAE-4380495D7B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60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D186C7-6F5D-FA62-862A-DD344CC3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85A4CB-343C-9C20-9E60-C0EACBD12DA9}"/>
              </a:ext>
            </a:extLst>
          </p:cNvPr>
          <p:cNvSpPr txBox="1"/>
          <p:nvPr/>
        </p:nvSpPr>
        <p:spPr>
          <a:xfrm>
            <a:off x="1223158" y="2468710"/>
            <a:ext cx="33725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54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1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ayscale photo of woman covering her face with her hands">
            <a:extLst>
              <a:ext uri="{FF2B5EF4-FFF2-40B4-BE49-F238E27FC236}">
                <a16:creationId xmlns:a16="http://schemas.microsoft.com/office/drawing/2014/main" id="{61C4B3D4-2533-CB78-E33E-D9C929C1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658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7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cept art of  success hope dream and ambition , surreal painting, Lonely business man holding stair , imagination artwork">
            <a:extLst>
              <a:ext uri="{FF2B5EF4-FFF2-40B4-BE49-F238E27FC236}">
                <a16:creationId xmlns:a16="http://schemas.microsoft.com/office/drawing/2014/main" id="{40A74A63-9621-9F81-6DEB-A5F1A147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02FED0-C249-9678-6E6E-CD88154AC490}"/>
              </a:ext>
            </a:extLst>
          </p:cNvPr>
          <p:cNvSpPr txBox="1"/>
          <p:nvPr/>
        </p:nvSpPr>
        <p:spPr>
          <a:xfrm>
            <a:off x="618506" y="2921168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  <a:endParaRPr lang="zh-TW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2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 man with glasses is looking at a laptop">
            <a:extLst>
              <a:ext uri="{FF2B5EF4-FFF2-40B4-BE49-F238E27FC236}">
                <a16:creationId xmlns:a16="http://schemas.microsoft.com/office/drawing/2014/main" id="{09E17806-5A5C-6EA1-923C-E335F709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4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lue wooden door">
            <a:extLst>
              <a:ext uri="{FF2B5EF4-FFF2-40B4-BE49-F238E27FC236}">
                <a16:creationId xmlns:a16="http://schemas.microsoft.com/office/drawing/2014/main" id="{C83E50ED-7DF8-2A9E-FF8C-47B21707B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2AB3E8D-849F-C5B3-5A9B-EE6CE5013F0F}"/>
              </a:ext>
            </a:extLst>
          </p:cNvPr>
          <p:cNvSpPr txBox="1"/>
          <p:nvPr/>
        </p:nvSpPr>
        <p:spPr>
          <a:xfrm>
            <a:off x="382979" y="2921168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  <a:endParaRPr lang="zh-TW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5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statue of a man in a superman suit">
            <a:extLst>
              <a:ext uri="{FF2B5EF4-FFF2-40B4-BE49-F238E27FC236}">
                <a16:creationId xmlns:a16="http://schemas.microsoft.com/office/drawing/2014/main" id="{80BF123C-E908-55FE-DBC2-D8962C302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8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erson holding gold trophy">
            <a:extLst>
              <a:ext uri="{FF2B5EF4-FFF2-40B4-BE49-F238E27FC236}">
                <a16:creationId xmlns:a16="http://schemas.microsoft.com/office/drawing/2014/main" id="{4F4135B3-1707-5E4F-57DB-294DF14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D9DB6BB-DB39-0B0D-9AA7-743F5A12BE18}"/>
              </a:ext>
            </a:extLst>
          </p:cNvPr>
          <p:cNvSpPr txBox="1"/>
          <p:nvPr/>
        </p:nvSpPr>
        <p:spPr>
          <a:xfrm>
            <a:off x="240476" y="2921168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zh-TW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0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ight human hand">
            <a:extLst>
              <a:ext uri="{FF2B5EF4-FFF2-40B4-BE49-F238E27FC236}">
                <a16:creationId xmlns:a16="http://schemas.microsoft.com/office/drawing/2014/main" id="{80CAFCE4-2033-948B-2C37-94AC4E21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71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227FD6-52AD-3332-364E-A34AB4311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60466C-BFC3-CD6B-3B1A-DD8C2701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6445-A400-D9AB-2F96-BAD9A2C0294D}"/>
              </a:ext>
            </a:extLst>
          </p:cNvPr>
          <p:cNvSpPr txBox="1"/>
          <p:nvPr/>
        </p:nvSpPr>
        <p:spPr>
          <a:xfrm>
            <a:off x="602673" y="2967335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  <a:endParaRPr lang="zh-TW" altLang="en-US" sz="5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83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7798BA-649B-FC23-0BCB-0E799D6F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arricade on a street with a stop sign on it">
            <a:extLst>
              <a:ext uri="{FF2B5EF4-FFF2-40B4-BE49-F238E27FC236}">
                <a16:creationId xmlns:a16="http://schemas.microsoft.com/office/drawing/2014/main" id="{77C25EA5-DDBD-BD88-79DF-CE268869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CDD29C-6F32-B54D-56FD-14A8B73FDCC8}"/>
              </a:ext>
            </a:extLst>
          </p:cNvPr>
          <p:cNvSpPr txBox="1"/>
          <p:nvPr/>
        </p:nvSpPr>
        <p:spPr>
          <a:xfrm>
            <a:off x="555172" y="3722317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5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zh-TW" alt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rl covering her face with both hands">
            <a:extLst>
              <a:ext uri="{FF2B5EF4-FFF2-40B4-BE49-F238E27FC236}">
                <a16:creationId xmlns:a16="http://schemas.microsoft.com/office/drawing/2014/main" id="{F0517B26-8FE3-012C-E9EA-203DA7B7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7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ilver iMac with keyboard and trackpad inside room">
            <a:extLst>
              <a:ext uri="{FF2B5EF4-FFF2-40B4-BE49-F238E27FC236}">
                <a16:creationId xmlns:a16="http://schemas.microsoft.com/office/drawing/2014/main" id="{E9561E8A-2EE7-3769-AC4C-33F334CF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2FC311C-30CE-EFB2-798F-DE0F757CA91A}"/>
              </a:ext>
            </a:extLst>
          </p:cNvPr>
          <p:cNvSpPr txBox="1"/>
          <p:nvPr/>
        </p:nvSpPr>
        <p:spPr>
          <a:xfrm>
            <a:off x="157348" y="2798411"/>
            <a:ext cx="6181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  <a:endParaRPr lang="zh-TW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person sitting in front of a computer monitor">
            <a:extLst>
              <a:ext uri="{FF2B5EF4-FFF2-40B4-BE49-F238E27FC236}">
                <a16:creationId xmlns:a16="http://schemas.microsoft.com/office/drawing/2014/main" id="{21022477-927A-399B-0AD1-1369386D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1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man standing on top of a stage next to a microphone">
            <a:extLst>
              <a:ext uri="{FF2B5EF4-FFF2-40B4-BE49-F238E27FC236}">
                <a16:creationId xmlns:a16="http://schemas.microsoft.com/office/drawing/2014/main" id="{DA84CAE9-3305-8353-4F20-194A9CA6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370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0BF9DA0-DABA-5C43-263C-C565A2F308C6}"/>
              </a:ext>
            </a:extLst>
          </p:cNvPr>
          <p:cNvSpPr txBox="1"/>
          <p:nvPr/>
        </p:nvSpPr>
        <p:spPr>
          <a:xfrm>
            <a:off x="682832" y="2921168"/>
            <a:ext cx="61395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  <a:endParaRPr lang="zh-TW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6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624</Words>
  <Application>Microsoft Office PowerPoint</Application>
  <PresentationFormat>寬螢幕</PresentationFormat>
  <Paragraphs>60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康文 邱</dc:creator>
  <cp:lastModifiedBy>康文 邱</cp:lastModifiedBy>
  <cp:revision>2</cp:revision>
  <dcterms:created xsi:type="dcterms:W3CDTF">2024-10-21T16:19:08Z</dcterms:created>
  <dcterms:modified xsi:type="dcterms:W3CDTF">2024-10-24T02:47:53Z</dcterms:modified>
</cp:coreProperties>
</file>